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5FEDF80-3D2C-460D-91F4-D411885031DC}" type="datetimeFigureOut">
              <a:rPr lang="sk-SK" smtClean="0"/>
              <a:t>06.04.2020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993CA5-62BF-4A26-82FC-634C9D7D8CC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Bobrie hrádze – Gribov, </a:t>
            </a:r>
            <a:r>
              <a:rPr lang="sk-SK" dirty="0" err="1" smtClean="0"/>
              <a:t>Bodrudžal</a:t>
            </a:r>
            <a:r>
              <a:rPr lang="sk-SK" dirty="0" smtClean="0"/>
              <a:t>, </a:t>
            </a:r>
            <a:r>
              <a:rPr lang="sk-SK" dirty="0" err="1" smtClean="0"/>
              <a:t>Miroľa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Michal </a:t>
            </a:r>
            <a:r>
              <a:rPr lang="sk-SK" dirty="0" err="1"/>
              <a:t>D</a:t>
            </a:r>
            <a:r>
              <a:rPr lang="sk-SK" dirty="0" err="1" smtClean="0"/>
              <a:t>arivčák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Bobry\received_21340335663623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Bobry\received_21418867652220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C:\Users\HP\Desktop\Bobry\received_21880734945773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C:\Users\HP\Desktop\Bobry\received_21884407272778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9" name="Picture 3" descr="C:\Users\HP\Desktop\Bobry\received_250758936058677 (2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C:\Users\HP\Desktop\Bobry\received_342770084391213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Lebku bobra teraz nenašli, ale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ocko im chcel ukázať: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aké má bobor zuby.</a:t>
            </a:r>
            <a:endParaRPr lang="sk-SK" dirty="0"/>
          </a:p>
        </p:txBody>
      </p:sp>
      <p:pic>
        <p:nvPicPr>
          <p:cNvPr id="12290" name="Picture 2" descr="C:\Users\HP\Desktop\Bobry\received_125929636760223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2189868" cy="3941763"/>
          </a:xfrm>
          <a:prstGeom prst="rect">
            <a:avLst/>
          </a:prstGeom>
          <a:noFill/>
        </p:spPr>
      </p:pic>
      <p:pic>
        <p:nvPicPr>
          <p:cNvPr id="12291" name="Picture 3" descr="C:\Users\HP\Desktop\Bobry\received_237032350830383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2189868" cy="394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</TotalTime>
  <Words>26</Words>
  <Application>Microsoft Office PowerPoint</Application>
  <PresentationFormat>Prezentácia na obrazovke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Hala</vt:lpstr>
      <vt:lpstr>Bobrie hrádze – Gribov, Bodrudžal, Miroľa</vt:lpstr>
      <vt:lpstr>Snímka 2</vt:lpstr>
      <vt:lpstr>Snímka 3</vt:lpstr>
      <vt:lpstr>Snímka 4</vt:lpstr>
      <vt:lpstr>Snímka 5</vt:lpstr>
      <vt:lpstr>Snímka 6</vt:lpstr>
      <vt:lpstr>Snímka 7</vt:lpstr>
      <vt:lpstr>Lebku bobra teraz nenašli, 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Bobrie hrádze – Gribov, Bodrudžal, Miroľa</dc:title>
  <dc:creator>HP</dc:creator>
  <cp:lastModifiedBy>HP</cp:lastModifiedBy>
  <cp:revision>1</cp:revision>
  <dcterms:created xsi:type="dcterms:W3CDTF">2020-04-06T16:06:13Z</dcterms:created>
  <dcterms:modified xsi:type="dcterms:W3CDTF">2020-04-06T16:14:18Z</dcterms:modified>
</cp:coreProperties>
</file>